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9956" y="0"/>
            <a:ext cx="9163956" cy="73311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188640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642918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811910" y="2129566"/>
            <a:ext cx="805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27584" y="1428736"/>
            <a:ext cx="66247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11.00-13.00 Соревнования по волейболу </a:t>
            </a:r>
            <a:r>
              <a:rPr lang="ru-RU" b="1" dirty="0" smtClean="0"/>
              <a:t>6 классы </a:t>
            </a:r>
          </a:p>
          <a:p>
            <a:endParaRPr lang="ru-RU" dirty="0" smtClean="0"/>
          </a:p>
          <a:p>
            <a:r>
              <a:rPr lang="ru-RU" dirty="0" smtClean="0"/>
              <a:t>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7584" y="1785926"/>
            <a:ext cx="72448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13.00-15.00 Соревнования по </a:t>
            </a:r>
            <a:r>
              <a:rPr lang="ru-RU" dirty="0" err="1" smtClean="0"/>
              <a:t>флорболу</a:t>
            </a:r>
            <a:r>
              <a:rPr lang="ru-RU" dirty="0" smtClean="0"/>
              <a:t> </a:t>
            </a:r>
            <a:r>
              <a:rPr lang="ru-RU" b="1" dirty="0" smtClean="0"/>
              <a:t>7 классы</a:t>
            </a:r>
          </a:p>
          <a:p>
            <a:r>
              <a:rPr lang="ru-RU" dirty="0" smtClean="0"/>
              <a:t>13.00</a:t>
            </a:r>
            <a:r>
              <a:rPr lang="ru-RU" b="1" dirty="0" smtClean="0"/>
              <a:t> </a:t>
            </a:r>
            <a:r>
              <a:rPr lang="ru-RU" dirty="0" smtClean="0"/>
              <a:t>Игровая программа  «Вместе весело!» м(</a:t>
            </a:r>
            <a:r>
              <a:rPr lang="ru-RU" dirty="0" err="1" smtClean="0"/>
              <a:t>п</a:t>
            </a:r>
            <a:r>
              <a:rPr lang="ru-RU" dirty="0" smtClean="0"/>
              <a:t>)к «</a:t>
            </a:r>
            <a:r>
              <a:rPr lang="ru-RU" dirty="0" err="1" smtClean="0"/>
              <a:t>Саулык</a:t>
            </a:r>
            <a:r>
              <a:rPr lang="ru-RU" dirty="0" smtClean="0"/>
              <a:t>»  </a:t>
            </a:r>
            <a:r>
              <a:rPr lang="ru-RU" b="1" dirty="0" smtClean="0"/>
              <a:t>6 классы</a:t>
            </a:r>
          </a:p>
          <a:p>
            <a:r>
              <a:rPr lang="ru-RU" dirty="0" smtClean="0"/>
              <a:t>14.00 «Полет на Луну» – игровая программа для старшеклассников                  м(</a:t>
            </a:r>
            <a:r>
              <a:rPr lang="ru-RU" dirty="0" err="1" smtClean="0"/>
              <a:t>п</a:t>
            </a:r>
            <a:r>
              <a:rPr lang="ru-RU" dirty="0" smtClean="0"/>
              <a:t>)к «</a:t>
            </a:r>
            <a:r>
              <a:rPr lang="ru-RU" dirty="0" err="1" smtClean="0"/>
              <a:t>Саулык</a:t>
            </a:r>
            <a:r>
              <a:rPr lang="ru-RU" dirty="0" smtClean="0"/>
              <a:t>» </a:t>
            </a:r>
            <a:r>
              <a:rPr lang="ru-RU" b="1" dirty="0" smtClean="0"/>
              <a:t>7-8 классы</a:t>
            </a:r>
          </a:p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899592" y="2928934"/>
            <a:ext cx="70927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16.00 Посещение центральной елки (каток) </a:t>
            </a:r>
            <a:r>
              <a:rPr lang="ru-RU" b="1" dirty="0" smtClean="0"/>
              <a:t>5 классы</a:t>
            </a:r>
          </a:p>
          <a:p>
            <a:r>
              <a:rPr lang="ru-RU" dirty="0" smtClean="0"/>
              <a:t>17.00 Марафон «Я счастливый человек» школа «Воздух» </a:t>
            </a:r>
            <a:r>
              <a:rPr lang="ru-RU" b="1" dirty="0" smtClean="0"/>
              <a:t>9-11 классы</a:t>
            </a:r>
          </a:p>
          <a:p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3635896" y="4113560"/>
            <a:ext cx="40324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21" name="TextBox 20"/>
          <p:cNvSpPr txBox="1"/>
          <p:nvPr/>
        </p:nvSpPr>
        <p:spPr>
          <a:xfrm flipH="1">
            <a:off x="107504" y="714357"/>
            <a:ext cx="7607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04.01</a:t>
            </a:r>
            <a:r>
              <a:rPr lang="ru-RU" dirty="0" smtClean="0"/>
              <a:t>     10.00-12.00 Мастер-класс «Новогодняя маска» </a:t>
            </a:r>
            <a:r>
              <a:rPr lang="ru-RU" b="1" dirty="0" smtClean="0"/>
              <a:t>2- 5 </a:t>
            </a:r>
            <a:r>
              <a:rPr lang="ru-RU" b="1" dirty="0" smtClean="0"/>
              <a:t>классы</a:t>
            </a:r>
          </a:p>
          <a:p>
            <a:r>
              <a:rPr lang="ru-RU" b="1" dirty="0" smtClean="0"/>
              <a:t> </a:t>
            </a:r>
            <a:r>
              <a:rPr lang="ru-RU" b="1" dirty="0" smtClean="0"/>
              <a:t>              </a:t>
            </a:r>
            <a:r>
              <a:rPr lang="ru-RU" dirty="0" smtClean="0"/>
              <a:t>10.00 «Литературная гостиная» повести А.Рыбакова </a:t>
            </a:r>
            <a:r>
              <a:rPr lang="ru-RU" b="1" dirty="0" smtClean="0"/>
              <a:t>5-6 классы</a:t>
            </a:r>
            <a:endParaRPr lang="ru-RU" b="1" dirty="0" smtClean="0"/>
          </a:p>
          <a:p>
            <a:endParaRPr lang="ru-RU" b="1" dirty="0" smtClean="0"/>
          </a:p>
          <a:p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107504" y="3571876"/>
            <a:ext cx="90364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05.01</a:t>
            </a:r>
            <a:r>
              <a:rPr lang="ru-RU" dirty="0" smtClean="0"/>
              <a:t>     10.00-12.00 Мастер-класс по ИЗО «Зимняя кудесница» - </a:t>
            </a:r>
            <a:r>
              <a:rPr lang="ru-RU" b="1" dirty="0" smtClean="0"/>
              <a:t>3-5 классы</a:t>
            </a:r>
          </a:p>
          <a:p>
            <a:r>
              <a:rPr lang="ru-RU" dirty="0"/>
              <a:t> </a:t>
            </a:r>
            <a:r>
              <a:rPr lang="ru-RU" dirty="0" smtClean="0"/>
              <a:t>              10.00-13.00 Мастер-класс </a:t>
            </a:r>
            <a:r>
              <a:rPr lang="ru-RU" dirty="0"/>
              <a:t>выжигание </a:t>
            </a:r>
            <a:r>
              <a:rPr lang="ru-RU" dirty="0" smtClean="0"/>
              <a:t>по </a:t>
            </a:r>
            <a:r>
              <a:rPr lang="ru-RU" dirty="0"/>
              <a:t>дереву </a:t>
            </a:r>
            <a:r>
              <a:rPr lang="ru-RU" dirty="0" smtClean="0"/>
              <a:t> </a:t>
            </a:r>
            <a:r>
              <a:rPr lang="ru-RU" b="1" dirty="0" smtClean="0"/>
              <a:t>6- 7 классы</a:t>
            </a:r>
            <a:endParaRPr lang="ru-RU" b="1" dirty="0"/>
          </a:p>
          <a:p>
            <a:r>
              <a:rPr lang="ru-RU" dirty="0" smtClean="0"/>
              <a:t>               10.00-13.00 Мастер-класс по изготовлению </a:t>
            </a:r>
            <a:r>
              <a:rPr lang="ru-RU" dirty="0"/>
              <a:t>елочных игрушек </a:t>
            </a:r>
            <a:r>
              <a:rPr lang="ru-RU" dirty="0" smtClean="0"/>
              <a:t> </a:t>
            </a:r>
            <a:r>
              <a:rPr lang="ru-RU" b="1" dirty="0" smtClean="0"/>
              <a:t>5-7 классы</a:t>
            </a:r>
            <a:endParaRPr lang="ru-RU" b="1" dirty="0"/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14.00 «Забавы для больших и маленьких» - игровая </a:t>
            </a:r>
          </a:p>
          <a:p>
            <a:r>
              <a:rPr lang="ru-RU" dirty="0" smtClean="0"/>
              <a:t>                                                                   программа на улице возле </a:t>
            </a:r>
            <a:r>
              <a:rPr lang="ru-RU" dirty="0" smtClean="0"/>
              <a:t>елки,  м(</a:t>
            </a:r>
            <a:r>
              <a:rPr lang="ru-RU" dirty="0" err="1" smtClean="0"/>
              <a:t>п</a:t>
            </a:r>
            <a:r>
              <a:rPr lang="ru-RU" dirty="0" smtClean="0"/>
              <a:t>)к «</a:t>
            </a:r>
            <a:r>
              <a:rPr lang="ru-RU" dirty="0" err="1" smtClean="0"/>
              <a:t>Саулык</a:t>
            </a:r>
            <a:r>
              <a:rPr lang="ru-RU" dirty="0" smtClean="0"/>
              <a:t>»-</a:t>
            </a:r>
            <a:r>
              <a:rPr lang="ru-RU" b="1" dirty="0" smtClean="0"/>
              <a:t>7-8 </a:t>
            </a:r>
            <a:endParaRPr lang="ru-RU" b="1" dirty="0" smtClean="0"/>
          </a:p>
          <a:p>
            <a:pPr algn="ctr"/>
            <a:r>
              <a:rPr lang="ru-RU" dirty="0" smtClean="0"/>
              <a:t>                                            14.00 Соревнования по теннису  </a:t>
            </a:r>
            <a:r>
              <a:rPr lang="ru-RU" b="1" dirty="0" smtClean="0"/>
              <a:t>9-11 классы</a:t>
            </a:r>
          </a:p>
          <a:p>
            <a:pPr algn="ctr"/>
            <a:r>
              <a:rPr lang="ru-RU" dirty="0" smtClean="0"/>
              <a:t>                                                    14.00 Марафон «Я счастливый человек» тренинг    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                     «100 целей»  </a:t>
            </a:r>
            <a:r>
              <a:rPr lang="ru-RU" b="1" dirty="0" smtClean="0"/>
              <a:t>9-11 классы      </a:t>
            </a:r>
          </a:p>
          <a:p>
            <a:pPr algn="ctr"/>
            <a:r>
              <a:rPr lang="ru-RU" dirty="0" smtClean="0"/>
              <a:t>                                                        16.00 Марафон «Я счастливый человек» «Мы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                     танцуем мечту» </a:t>
            </a:r>
            <a:r>
              <a:rPr lang="ru-RU" b="1" dirty="0" smtClean="0"/>
              <a:t>9-11 классы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      17.00 Калейдоскоп настольных игр м(</a:t>
            </a:r>
            <a:r>
              <a:rPr lang="ru-RU" dirty="0" err="1" smtClean="0"/>
              <a:t>п</a:t>
            </a:r>
            <a:r>
              <a:rPr lang="ru-RU" dirty="0" smtClean="0"/>
              <a:t>)к «</a:t>
            </a:r>
            <a:r>
              <a:rPr lang="ru-RU" dirty="0" err="1" smtClean="0"/>
              <a:t>Саулык</a:t>
            </a:r>
            <a:r>
              <a:rPr lang="ru-RU" dirty="0" smtClean="0"/>
              <a:t>»</a:t>
            </a:r>
          </a:p>
          <a:p>
            <a:r>
              <a:rPr lang="ru-RU" dirty="0" smtClean="0"/>
              <a:t>                                                        17.00 Посещение центральной елки (каток) </a:t>
            </a:r>
            <a:r>
              <a:rPr lang="ru-RU" b="1" dirty="0" smtClean="0"/>
              <a:t>7 </a:t>
            </a:r>
            <a:r>
              <a:rPr lang="ru-RU" b="1" dirty="0" err="1" smtClean="0"/>
              <a:t>кл</a:t>
            </a:r>
            <a:r>
              <a:rPr lang="ru-RU" b="1" dirty="0" smtClean="0"/>
              <a:t>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86002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70646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260648"/>
            <a:ext cx="889248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06.01</a:t>
            </a:r>
            <a:r>
              <a:rPr lang="ru-RU" dirty="0" smtClean="0"/>
              <a:t>    10.00-12.00 Развлекательно-познавательная игра по ПДД «В зимнем </a:t>
            </a:r>
            <a:r>
              <a:rPr lang="ru-RU" dirty="0" err="1" smtClean="0"/>
              <a:t>цпрстве</a:t>
            </a:r>
            <a:r>
              <a:rPr lang="ru-RU" dirty="0" smtClean="0"/>
              <a:t> дорожных знаков» </a:t>
            </a:r>
            <a:r>
              <a:rPr lang="ru-RU" b="1" dirty="0" smtClean="0"/>
              <a:t>5 классы</a:t>
            </a:r>
          </a:p>
          <a:p>
            <a:r>
              <a:rPr lang="ru-RU" dirty="0"/>
              <a:t> </a:t>
            </a:r>
            <a:r>
              <a:rPr lang="ru-RU" dirty="0" smtClean="0"/>
              <a:t>             12.00-13.00 Мероприятие на английском языке «Как встречают    </a:t>
            </a:r>
          </a:p>
          <a:p>
            <a:r>
              <a:rPr lang="ru-RU" dirty="0"/>
              <a:t> </a:t>
            </a:r>
            <a:r>
              <a:rPr lang="ru-RU" dirty="0" smtClean="0"/>
              <a:t>             Новый год люди всех земных широт»  </a:t>
            </a:r>
            <a:r>
              <a:rPr lang="ru-RU" b="1" dirty="0" smtClean="0"/>
              <a:t>10-11 классы</a:t>
            </a:r>
          </a:p>
          <a:p>
            <a:r>
              <a:rPr lang="ru-RU" dirty="0"/>
              <a:t> </a:t>
            </a:r>
            <a:r>
              <a:rPr lang="ru-RU" dirty="0" smtClean="0"/>
              <a:t>             13.00-14.00 Соревнование по баскетболу  </a:t>
            </a:r>
            <a:r>
              <a:rPr lang="ru-RU" b="1" dirty="0" smtClean="0"/>
              <a:t>7-8 классы</a:t>
            </a:r>
          </a:p>
          <a:p>
            <a:r>
              <a:rPr lang="ru-RU" dirty="0" smtClean="0"/>
              <a:t>              14.00 «С новым годом!» праздник микрорайона м(</a:t>
            </a:r>
            <a:r>
              <a:rPr lang="ru-RU" dirty="0" err="1" smtClean="0"/>
              <a:t>п</a:t>
            </a:r>
            <a:r>
              <a:rPr lang="ru-RU" dirty="0" smtClean="0"/>
              <a:t>)к «</a:t>
            </a:r>
            <a:r>
              <a:rPr lang="ru-RU" dirty="0" err="1" smtClean="0"/>
              <a:t>Саулык</a:t>
            </a:r>
            <a:r>
              <a:rPr lang="ru-RU" dirty="0" smtClean="0"/>
              <a:t>» </a:t>
            </a:r>
            <a:r>
              <a:rPr lang="ru-RU" b="1" dirty="0" smtClean="0"/>
              <a:t>7-8 классы</a:t>
            </a:r>
          </a:p>
          <a:p>
            <a:r>
              <a:rPr lang="ru-RU" dirty="0"/>
              <a:t> </a:t>
            </a:r>
            <a:r>
              <a:rPr lang="ru-RU" dirty="0" smtClean="0"/>
              <a:t>             14.00-16.00 Марафон «Я счастливый человек» изготовление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карты желаний  - </a:t>
            </a:r>
            <a:r>
              <a:rPr lang="ru-RU" b="1" dirty="0" smtClean="0"/>
              <a:t>9-11 классы</a:t>
            </a:r>
          </a:p>
          <a:p>
            <a:r>
              <a:rPr lang="ru-RU" dirty="0"/>
              <a:t> </a:t>
            </a:r>
            <a:r>
              <a:rPr lang="ru-RU" dirty="0" smtClean="0"/>
              <a:t>             16.00 Посещение центральной елки (каток)- </a:t>
            </a:r>
            <a:r>
              <a:rPr lang="ru-RU" b="1" dirty="0" smtClean="0"/>
              <a:t>8 классы</a:t>
            </a:r>
          </a:p>
          <a:p>
            <a:r>
              <a:rPr lang="ru-RU" b="1" dirty="0" smtClean="0"/>
              <a:t>08.01 </a:t>
            </a:r>
            <a:r>
              <a:rPr lang="ru-RU" dirty="0" smtClean="0"/>
              <a:t>   10.00-11.00 </a:t>
            </a:r>
            <a:r>
              <a:rPr lang="ru-RU" dirty="0" err="1" smtClean="0"/>
              <a:t>Брейн-ринг</a:t>
            </a:r>
            <a:r>
              <a:rPr lang="ru-RU" dirty="0" smtClean="0"/>
              <a:t> «В снежном царстве, в морозном </a:t>
            </a:r>
          </a:p>
          <a:p>
            <a:r>
              <a:rPr lang="ru-RU" dirty="0"/>
              <a:t> </a:t>
            </a:r>
            <a:r>
              <a:rPr lang="ru-RU" dirty="0" smtClean="0"/>
              <a:t>             государстве» - </a:t>
            </a:r>
            <a:r>
              <a:rPr lang="ru-RU" b="1" dirty="0" smtClean="0"/>
              <a:t>5 классы</a:t>
            </a:r>
          </a:p>
          <a:p>
            <a:r>
              <a:rPr lang="ru-RU" dirty="0"/>
              <a:t> </a:t>
            </a:r>
            <a:r>
              <a:rPr lang="ru-RU" dirty="0" smtClean="0"/>
              <a:t>             11.00-13.00 Рождественские состязания «Богатырские забавы» </a:t>
            </a:r>
          </a:p>
          <a:p>
            <a:r>
              <a:rPr lang="ru-RU" dirty="0"/>
              <a:t> </a:t>
            </a:r>
            <a:r>
              <a:rPr lang="ru-RU" dirty="0" smtClean="0"/>
              <a:t>             день зимних видов спорта – </a:t>
            </a:r>
            <a:r>
              <a:rPr lang="ru-RU" b="1" dirty="0" smtClean="0"/>
              <a:t>6 классы</a:t>
            </a:r>
          </a:p>
          <a:p>
            <a:r>
              <a:rPr lang="ru-RU" dirty="0"/>
              <a:t> </a:t>
            </a:r>
            <a:r>
              <a:rPr lang="ru-RU" dirty="0" smtClean="0"/>
              <a:t>             14.00-16.00 Марафон «Я счастливый человек» -моя будущая профессия </a:t>
            </a:r>
            <a:r>
              <a:rPr lang="ru-RU" b="1" dirty="0" smtClean="0"/>
              <a:t>8-9 </a:t>
            </a:r>
            <a:r>
              <a:rPr lang="ru-RU" b="1" dirty="0" err="1" smtClean="0"/>
              <a:t>кл</a:t>
            </a:r>
            <a:r>
              <a:rPr lang="ru-RU" b="1" dirty="0" smtClean="0"/>
              <a:t>                                                                                 </a:t>
            </a:r>
            <a:r>
              <a:rPr lang="ru-RU" dirty="0" smtClean="0"/>
              <a:t>                                   16.00-18.00 Посещение центральной елки (каток) – </a:t>
            </a:r>
            <a:r>
              <a:rPr lang="ru-RU" b="1" dirty="0" smtClean="0"/>
              <a:t>10 класс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</a:t>
            </a:r>
            <a:r>
              <a:rPr lang="ru-RU" b="1" dirty="0" smtClean="0"/>
              <a:t> 09.01 </a:t>
            </a:r>
            <a:r>
              <a:rPr lang="ru-RU" dirty="0" smtClean="0"/>
              <a:t>10.00 Парад идей «Необыкновенное чудо» - </a:t>
            </a:r>
            <a:r>
              <a:rPr lang="ru-RU" b="1" dirty="0" smtClean="0"/>
              <a:t>8 классы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  10.00 Новогодний </a:t>
            </a:r>
            <a:r>
              <a:rPr lang="ru-RU" dirty="0" err="1" smtClean="0"/>
              <a:t>мульти-карнавал</a:t>
            </a:r>
            <a:r>
              <a:rPr lang="ru-RU" dirty="0" smtClean="0"/>
              <a:t> </a:t>
            </a:r>
            <a:r>
              <a:rPr lang="ru-RU" b="1" dirty="0" smtClean="0"/>
              <a:t>5-6 классы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  11.00-13.00 Викторина «Что растет на елке?» - </a:t>
            </a:r>
            <a:r>
              <a:rPr lang="ru-RU" b="1" dirty="0" smtClean="0"/>
              <a:t>6 класс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  14.00-18.00 Подведение итогов марафона «Я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счастливый человек» рисуем, поем, танцуем свою            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мечту –</a:t>
            </a:r>
            <a:r>
              <a:rPr lang="ru-RU" b="1" dirty="0" smtClean="0"/>
              <a:t> 9-11 классы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  13.00-15.00 Спортивные соревнования «Ледниковый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период» зимние виды спорта  </a:t>
            </a:r>
            <a:r>
              <a:rPr lang="ru-RU" b="1" dirty="0" smtClean="0"/>
              <a:t>7-8 классы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  16.00 Посещение центральной елки (каток) -</a:t>
            </a:r>
            <a:r>
              <a:rPr lang="ru-RU" b="1" dirty="0" smtClean="0"/>
              <a:t>9-11 класс</a:t>
            </a:r>
          </a:p>
          <a:p>
            <a:endParaRPr lang="ru-RU" dirty="0"/>
          </a:p>
          <a:p>
            <a:r>
              <a:rPr lang="ru-RU" dirty="0" smtClean="0"/>
              <a:t>                                                                                                                       </a:t>
            </a:r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1099694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70646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60648"/>
            <a:ext cx="9144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28.12</a:t>
            </a:r>
            <a:r>
              <a:rPr lang="ru-RU" dirty="0" smtClean="0"/>
              <a:t>  10.00 Футбол в валенках «Играем вместе – играем по правилам»  </a:t>
            </a:r>
            <a:r>
              <a:rPr lang="ru-RU" b="1" dirty="0" smtClean="0"/>
              <a:t>6-7 классы</a:t>
            </a:r>
          </a:p>
          <a:p>
            <a:r>
              <a:rPr lang="ru-RU" dirty="0"/>
              <a:t> </a:t>
            </a:r>
            <a:r>
              <a:rPr lang="ru-RU" dirty="0" smtClean="0"/>
              <a:t>             12.00 «Веселые старты на приз Деда Мороза» – </a:t>
            </a:r>
            <a:r>
              <a:rPr lang="ru-RU" b="1" dirty="0" smtClean="0"/>
              <a:t>5 классы</a:t>
            </a:r>
          </a:p>
          <a:p>
            <a:r>
              <a:rPr lang="ru-RU" b="1" dirty="0" smtClean="0"/>
              <a:t>               </a:t>
            </a:r>
            <a:r>
              <a:rPr lang="ru-RU" dirty="0" smtClean="0"/>
              <a:t>12.00 Тренинг  «Мой дружный класс» – </a:t>
            </a:r>
            <a:r>
              <a:rPr lang="ru-RU" b="1" dirty="0" smtClean="0"/>
              <a:t>6 классы</a:t>
            </a:r>
          </a:p>
          <a:p>
            <a:r>
              <a:rPr lang="ru-RU" dirty="0"/>
              <a:t> </a:t>
            </a:r>
            <a:r>
              <a:rPr lang="ru-RU" dirty="0" smtClean="0"/>
              <a:t>             14.00-16.00 Марафон «Я счастливый человек»  Диалог «Что такое счастье?»</a:t>
            </a:r>
          </a:p>
          <a:p>
            <a:r>
              <a:rPr lang="ru-RU" dirty="0" smtClean="0"/>
              <a:t>    </a:t>
            </a:r>
            <a:r>
              <a:rPr lang="ru-RU" b="1" dirty="0" smtClean="0"/>
              <a:t>9-11 классы</a:t>
            </a:r>
          </a:p>
          <a:p>
            <a:r>
              <a:rPr lang="ru-RU" dirty="0" smtClean="0"/>
              <a:t>              16.00 Квест –игра «В поисках подарка от Деда Мороза» м(</a:t>
            </a:r>
            <a:r>
              <a:rPr lang="ru-RU" dirty="0" err="1" smtClean="0"/>
              <a:t>п</a:t>
            </a:r>
            <a:r>
              <a:rPr lang="ru-RU" dirty="0" smtClean="0"/>
              <a:t>)к «</a:t>
            </a:r>
            <a:r>
              <a:rPr lang="ru-RU" dirty="0" err="1" smtClean="0"/>
              <a:t>Саулык</a:t>
            </a:r>
            <a:r>
              <a:rPr lang="ru-RU" dirty="0" smtClean="0"/>
              <a:t>»  </a:t>
            </a:r>
            <a:r>
              <a:rPr lang="ru-RU" b="1" dirty="0" smtClean="0"/>
              <a:t>7-8 классы</a:t>
            </a:r>
          </a:p>
          <a:p>
            <a:r>
              <a:rPr lang="ru-RU" dirty="0" smtClean="0"/>
              <a:t>              16.00 Посещение центральной елки (каток) </a:t>
            </a:r>
            <a:r>
              <a:rPr lang="ru-RU" b="1" dirty="0" smtClean="0"/>
              <a:t>8 класс</a:t>
            </a:r>
          </a:p>
          <a:p>
            <a:r>
              <a:rPr lang="ru-RU" b="1" dirty="0" smtClean="0"/>
              <a:t>        29.12</a:t>
            </a:r>
            <a:r>
              <a:rPr lang="ru-RU" dirty="0" smtClean="0"/>
              <a:t> 10.00-11.00 Мастер-класс по изготовлению новогодних игрушек </a:t>
            </a:r>
            <a:r>
              <a:rPr lang="ru-RU" b="1" dirty="0" smtClean="0"/>
              <a:t>6 классы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11.00 Футбол в валенках «Играем  вместе – играем по правилам» </a:t>
            </a:r>
            <a:r>
              <a:rPr lang="ru-RU" b="1" dirty="0" smtClean="0"/>
              <a:t>5-4 классы</a:t>
            </a:r>
          </a:p>
          <a:p>
            <a:r>
              <a:rPr lang="ru-RU" dirty="0" smtClean="0"/>
              <a:t>                   12.00 Тренинг на сплочение </a:t>
            </a:r>
            <a:r>
              <a:rPr lang="ru-RU" b="1" dirty="0" smtClean="0"/>
              <a:t>5 классы</a:t>
            </a:r>
          </a:p>
          <a:p>
            <a:pPr algn="ctr"/>
            <a:r>
              <a:rPr lang="ru-RU" dirty="0"/>
              <a:t> </a:t>
            </a:r>
            <a:r>
              <a:rPr lang="ru-RU" dirty="0" smtClean="0"/>
              <a:t>             14.00-16.00 Марафон «Я счастливый человек» -школа «Воздуха» </a:t>
            </a:r>
            <a:r>
              <a:rPr lang="ru-RU" b="1" dirty="0" smtClean="0"/>
              <a:t>9-11 классы</a:t>
            </a:r>
          </a:p>
          <a:p>
            <a:pPr algn="ctr"/>
            <a:r>
              <a:rPr lang="ru-RU" dirty="0" smtClean="0"/>
              <a:t> 16.00-18.00 Посещение центральной елки (каток) </a:t>
            </a:r>
            <a:r>
              <a:rPr lang="ru-RU" b="1" dirty="0" smtClean="0"/>
              <a:t>9 классы</a:t>
            </a:r>
          </a:p>
          <a:p>
            <a:pPr algn="ctr"/>
            <a:r>
              <a:rPr lang="ru-RU" dirty="0" smtClean="0"/>
              <a:t>                     16.00 Деловая игра «Мир без наркотиков» в рамках городской акции «Все            вместе против наркотиков» </a:t>
            </a:r>
            <a:r>
              <a:rPr lang="ru-RU" b="1" dirty="0" smtClean="0"/>
              <a:t>7-9 классы </a:t>
            </a:r>
            <a:r>
              <a:rPr lang="ru-RU" dirty="0" smtClean="0"/>
              <a:t>м(</a:t>
            </a:r>
            <a:r>
              <a:rPr lang="ru-RU" dirty="0" err="1" smtClean="0"/>
              <a:t>п</a:t>
            </a:r>
            <a:r>
              <a:rPr lang="ru-RU" dirty="0" smtClean="0"/>
              <a:t>)к «</a:t>
            </a:r>
            <a:r>
              <a:rPr lang="ru-RU" dirty="0" err="1" smtClean="0"/>
              <a:t>Саулык</a:t>
            </a:r>
            <a:endParaRPr lang="ru-RU" dirty="0" smtClean="0"/>
          </a:p>
          <a:p>
            <a:pPr algn="ctr"/>
            <a:r>
              <a:rPr lang="ru-RU" dirty="0" smtClean="0"/>
              <a:t>   </a:t>
            </a:r>
            <a:r>
              <a:rPr lang="ru-RU" b="1" dirty="0" smtClean="0"/>
              <a:t>30.12.10</a:t>
            </a:r>
            <a:r>
              <a:rPr lang="ru-RU" dirty="0" smtClean="0"/>
              <a:t>.  10.00 Футбол в валенках «Играем вместе – играем по правилам» </a:t>
            </a:r>
            <a:r>
              <a:rPr lang="ru-RU" b="1" dirty="0" smtClean="0"/>
              <a:t>3-4 </a:t>
            </a:r>
            <a:r>
              <a:rPr lang="ru-RU" b="1" dirty="0" err="1" smtClean="0"/>
              <a:t>кл</a:t>
            </a:r>
            <a:r>
              <a:rPr lang="ru-RU" b="1" dirty="0" smtClean="0"/>
              <a:t>.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  11.00 Танцевальный </a:t>
            </a:r>
            <a:r>
              <a:rPr lang="ru-RU" dirty="0" err="1" smtClean="0"/>
              <a:t>батл</a:t>
            </a:r>
            <a:r>
              <a:rPr lang="ru-RU" dirty="0" smtClean="0"/>
              <a:t> в стиле «</a:t>
            </a:r>
            <a:r>
              <a:rPr lang="en-US" dirty="0" err="1" smtClean="0"/>
              <a:t>Tik-Tok</a:t>
            </a:r>
            <a:r>
              <a:rPr lang="ru-RU" dirty="0" smtClean="0"/>
              <a:t>» </a:t>
            </a:r>
            <a:r>
              <a:rPr lang="ru-RU" b="1" dirty="0" smtClean="0"/>
              <a:t>5-6 классы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  12.00 Соревнование по волейболу </a:t>
            </a:r>
            <a:r>
              <a:rPr lang="ru-RU" b="1" dirty="0" smtClean="0"/>
              <a:t>7-8 классы</a:t>
            </a:r>
          </a:p>
          <a:p>
            <a:pPr algn="ctr"/>
            <a:r>
              <a:rPr lang="ru-RU" dirty="0"/>
              <a:t> </a:t>
            </a:r>
            <a:r>
              <a:rPr lang="ru-RU" dirty="0" smtClean="0"/>
              <a:t>                                         14     .14.00 Марафона «Я счастливый человек» рисуем, поем, танцуем свою мечту» </a:t>
            </a:r>
            <a:r>
              <a:rPr lang="ru-RU" b="1" dirty="0" smtClean="0"/>
              <a:t>9-11 классы             </a:t>
            </a:r>
          </a:p>
          <a:p>
            <a:pPr algn="ctr"/>
            <a:r>
              <a:rPr lang="ru-RU" dirty="0"/>
              <a:t> </a:t>
            </a:r>
            <a:r>
              <a:rPr lang="ru-RU" dirty="0" smtClean="0"/>
              <a:t>                                                        16.00 Новогодняя дискотека «Оранжевое настроение» м(</a:t>
            </a:r>
            <a:r>
              <a:rPr lang="ru-RU" dirty="0" err="1" smtClean="0"/>
              <a:t>п</a:t>
            </a:r>
            <a:r>
              <a:rPr lang="ru-RU" dirty="0" smtClean="0"/>
              <a:t>)к «</a:t>
            </a:r>
            <a:r>
              <a:rPr lang="ru-RU" dirty="0" err="1" smtClean="0"/>
              <a:t>Саулык</a:t>
            </a:r>
            <a:r>
              <a:rPr lang="ru-RU" dirty="0" smtClean="0"/>
              <a:t>» </a:t>
            </a:r>
            <a:r>
              <a:rPr lang="ru-RU" b="1" dirty="0" smtClean="0"/>
              <a:t>7-9 классы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      16.00 Посещение центральной елки (каток) </a:t>
            </a:r>
            <a:r>
              <a:rPr lang="ru-RU" b="1" dirty="0" smtClean="0"/>
              <a:t>10-11 класс</a:t>
            </a:r>
          </a:p>
          <a:p>
            <a:endParaRPr lang="ru-RU" dirty="0"/>
          </a:p>
          <a:p>
            <a:r>
              <a:rPr lang="ru-RU" dirty="0" smtClean="0"/>
              <a:t>                                                                                                                       </a:t>
            </a:r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1099694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7064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857224" y="714356"/>
            <a:ext cx="80010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МБОУ «СОШ №1 им.М.К.Тагирова»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Приглашает вместе провести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СЧАСТЛИВЫЕ КАНИКУЛЫ!</a:t>
            </a: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новогодние игры</a:t>
            </a: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мастер-классы</a:t>
            </a: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квесты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игры на свежем воздухе</a:t>
            </a: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Ваш ребенок получит массу положительных эмоций!</a:t>
            </a:r>
          </a:p>
          <a:p>
            <a:pPr algn="ctr">
              <a:buFontTx/>
              <a:buChar char="-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 встречи!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96948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2078</TotalTime>
  <Words>698</Words>
  <Application>Microsoft Office PowerPoint</Application>
  <PresentationFormat>Экран (4:3)</PresentationFormat>
  <Paragraphs>82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Альбина</dc:creator>
  <cp:lastModifiedBy>учитель</cp:lastModifiedBy>
  <cp:revision>70</cp:revision>
  <cp:lastPrinted>2020-12-17T11:56:47Z</cp:lastPrinted>
  <dcterms:created xsi:type="dcterms:W3CDTF">2020-10-21T11:32:20Z</dcterms:created>
  <dcterms:modified xsi:type="dcterms:W3CDTF">2020-12-22T09:19:39Z</dcterms:modified>
</cp:coreProperties>
</file>